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4"/>
  </p:notes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1" r:id="rId14"/>
    <p:sldId id="278" r:id="rId15"/>
    <p:sldId id="277" r:id="rId16"/>
    <p:sldId id="276" r:id="rId17"/>
    <p:sldId id="275" r:id="rId18"/>
    <p:sldId id="274" r:id="rId19"/>
    <p:sldId id="273" r:id="rId20"/>
    <p:sldId id="272" r:id="rId21"/>
    <p:sldId id="280" r:id="rId22"/>
    <p:sldId id="271" r:id="rId23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25"/>
      <p:bold r:id="rId26"/>
      <p:italic r:id="rId27"/>
      <p:boldItalic r:id="rId28"/>
    </p:embeddedFont>
    <p:embeddedFont>
      <p:font typeface="Quattrocento" panose="02020502030000000404" pitchFamily="18" charset="0"/>
      <p:regular r:id="rId29"/>
      <p:bold r:id="rId30"/>
    </p:embeddedFont>
    <p:embeddedFont>
      <p:font typeface="Roboto Slab Light" pitchFamily="2" charset="0"/>
      <p:regular r:id="rId31"/>
      <p:bold r:id="rId32"/>
    </p:embeddedFont>
    <p:embeddedFont>
      <p:font typeface="Saira Condensed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44B7B0-49F3-489F-B3A4-67A5751C9E3F}">
  <a:tblStyle styleId="{5344B7B0-49F3-489F-B3A4-67A5751C9E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 snapToGrid="0" snapToObjects="1" showGuides="1">
      <p:cViewPr varScale="1">
        <p:scale>
          <a:sx n="139" d="100"/>
          <a:sy n="139" d="100"/>
        </p:scale>
        <p:origin x="7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51206107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51206107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103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1469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3442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833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4_1">
    <p:bg>
      <p:bgPr>
        <a:solidFill>
          <a:srgbClr val="CFD9E0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6"/>
          <p:cNvGrpSpPr/>
          <p:nvPr/>
        </p:nvGrpSpPr>
        <p:grpSpPr>
          <a:xfrm>
            <a:off x="0" y="-1"/>
            <a:ext cx="9144057" cy="5143510"/>
            <a:chOff x="0" y="-1"/>
            <a:chExt cx="9144057" cy="5143510"/>
          </a:xfrm>
        </p:grpSpPr>
        <p:sp>
          <p:nvSpPr>
            <p:cNvPr id="354" name="Google Shape;354;p6"/>
            <p:cNvSpPr/>
            <p:nvPr/>
          </p:nvSpPr>
          <p:spPr>
            <a:xfrm>
              <a:off x="0" y="-1"/>
              <a:ext cx="1264806" cy="4053190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4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355;p6"/>
            <p:cNvGrpSpPr/>
            <p:nvPr/>
          </p:nvGrpSpPr>
          <p:grpSpPr>
            <a:xfrm flipH="1">
              <a:off x="1517178" y="1189847"/>
              <a:ext cx="419375" cy="566854"/>
              <a:chOff x="3923225" y="1442775"/>
              <a:chExt cx="206375" cy="278950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3976125" y="1442775"/>
                <a:ext cx="978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1177" extrusionOk="0">
                    <a:moveTo>
                      <a:pt x="2049" y="1"/>
                    </a:moveTo>
                    <a:cubicBezTo>
                      <a:pt x="1512" y="1"/>
                      <a:pt x="977" y="28"/>
                      <a:pt x="452" y="82"/>
                    </a:cubicBezTo>
                    <a:cubicBezTo>
                      <a:pt x="298" y="82"/>
                      <a:pt x="145" y="128"/>
                      <a:pt x="72" y="200"/>
                    </a:cubicBezTo>
                    <a:cubicBezTo>
                      <a:pt x="36" y="272"/>
                      <a:pt x="36" y="354"/>
                      <a:pt x="0" y="426"/>
                    </a:cubicBezTo>
                    <a:cubicBezTo>
                      <a:pt x="0" y="580"/>
                      <a:pt x="36" y="760"/>
                      <a:pt x="72" y="914"/>
                    </a:cubicBezTo>
                    <a:lnTo>
                      <a:pt x="3915" y="1176"/>
                    </a:lnTo>
                    <a:cubicBezTo>
                      <a:pt x="3915" y="878"/>
                      <a:pt x="3915" y="580"/>
                      <a:pt x="3843" y="272"/>
                    </a:cubicBezTo>
                    <a:cubicBezTo>
                      <a:pt x="3843" y="200"/>
                      <a:pt x="3843" y="128"/>
                      <a:pt x="3761" y="82"/>
                    </a:cubicBezTo>
                    <a:lnTo>
                      <a:pt x="3653" y="82"/>
                    </a:lnTo>
                    <a:cubicBezTo>
                      <a:pt x="3124" y="28"/>
                      <a:pt x="2586" y="1"/>
                      <a:pt x="20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3923225" y="1460875"/>
                <a:ext cx="206375" cy="2608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34" extrusionOk="0">
                    <a:moveTo>
                      <a:pt x="8255" y="0"/>
                    </a:moveTo>
                    <a:lnTo>
                      <a:pt x="1" y="36"/>
                    </a:lnTo>
                    <a:lnTo>
                      <a:pt x="227" y="10361"/>
                    </a:lnTo>
                    <a:lnTo>
                      <a:pt x="8174" y="10434"/>
                    </a:lnTo>
                    <a:lnTo>
                      <a:pt x="8255" y="0"/>
                    </a:lnTo>
                    <a:close/>
                  </a:path>
                </a:pathLst>
              </a:custGeom>
              <a:solidFill>
                <a:srgbClr val="86C7D8">
                  <a:alpha val="51150"/>
                </a:srgbClr>
              </a:solidFill>
              <a:ln>
                <a:noFill/>
              </a:ln>
              <a:effectLst>
                <a:outerShdw blurRad="28575" dist="9525" dir="2520000" algn="bl" rotWithShape="0">
                  <a:srgbClr val="000000">
                    <a:alpha val="5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>
                <a:off x="3964825" y="1506975"/>
                <a:ext cx="1308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1095" extrusionOk="0">
                    <a:moveTo>
                      <a:pt x="5235" y="1"/>
                    </a:moveTo>
                    <a:cubicBezTo>
                      <a:pt x="3843" y="82"/>
                      <a:pt x="633" y="118"/>
                      <a:pt x="0" y="190"/>
                    </a:cubicBezTo>
                    <a:lnTo>
                      <a:pt x="0" y="1095"/>
                    </a:lnTo>
                    <a:cubicBezTo>
                      <a:pt x="1727" y="1058"/>
                      <a:pt x="3463" y="1022"/>
                      <a:pt x="5235" y="1022"/>
                    </a:cubicBezTo>
                    <a:lnTo>
                      <a:pt x="5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3991950" y="1548575"/>
                <a:ext cx="734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643" extrusionOk="0">
                    <a:moveTo>
                      <a:pt x="2938" y="0"/>
                    </a:moveTo>
                    <a:cubicBezTo>
                      <a:pt x="2152" y="36"/>
                      <a:pt x="380" y="72"/>
                      <a:pt x="0" y="109"/>
                    </a:cubicBezTo>
                    <a:lnTo>
                      <a:pt x="0" y="642"/>
                    </a:lnTo>
                    <a:cubicBezTo>
                      <a:pt x="985" y="597"/>
                      <a:pt x="1962" y="561"/>
                      <a:pt x="2938" y="561"/>
                    </a:cubicBezTo>
                    <a:lnTo>
                      <a:pt x="2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0" name="Google Shape;360;p6"/>
            <p:cNvSpPr/>
            <p:nvPr/>
          </p:nvSpPr>
          <p:spPr>
            <a:xfrm flipH="1">
              <a:off x="886588" y="2128568"/>
              <a:ext cx="149309" cy="32666"/>
            </a:xfrm>
            <a:custGeom>
              <a:avLst/>
              <a:gdLst/>
              <a:ahLst/>
              <a:cxnLst/>
              <a:rect l="l" t="t" r="r" b="b"/>
              <a:pathLst>
                <a:path w="2939" h="643" extrusionOk="0">
                  <a:moveTo>
                    <a:pt x="2938" y="0"/>
                  </a:moveTo>
                  <a:cubicBezTo>
                    <a:pt x="2152" y="36"/>
                    <a:pt x="380" y="72"/>
                    <a:pt x="0" y="109"/>
                  </a:cubicBezTo>
                  <a:lnTo>
                    <a:pt x="0" y="642"/>
                  </a:lnTo>
                  <a:cubicBezTo>
                    <a:pt x="985" y="597"/>
                    <a:pt x="1962" y="561"/>
                    <a:pt x="2938" y="561"/>
                  </a:cubicBez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6"/>
            <p:cNvGrpSpPr/>
            <p:nvPr/>
          </p:nvGrpSpPr>
          <p:grpSpPr>
            <a:xfrm>
              <a:off x="0" y="0"/>
              <a:ext cx="9144057" cy="5143510"/>
              <a:chOff x="0" y="0"/>
              <a:chExt cx="9144057" cy="5143510"/>
            </a:xfrm>
          </p:grpSpPr>
          <p:grpSp>
            <p:nvGrpSpPr>
              <p:cNvPr id="362" name="Google Shape;362;p6"/>
              <p:cNvGrpSpPr/>
              <p:nvPr/>
            </p:nvGrpSpPr>
            <p:grpSpPr>
              <a:xfrm>
                <a:off x="6516018" y="0"/>
                <a:ext cx="2627979" cy="4044405"/>
                <a:chOff x="6589593" y="0"/>
                <a:chExt cx="2627979" cy="4044405"/>
              </a:xfrm>
            </p:grpSpPr>
            <p:sp>
              <p:nvSpPr>
                <p:cNvPr id="363" name="Google Shape;363;p6"/>
                <p:cNvSpPr/>
                <p:nvPr/>
              </p:nvSpPr>
              <p:spPr>
                <a:xfrm>
                  <a:off x="6589593" y="0"/>
                  <a:ext cx="154229" cy="404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2" h="26825" extrusionOk="0">
                      <a:moveTo>
                        <a:pt x="1" y="0"/>
                      </a:moveTo>
                      <a:lnTo>
                        <a:pt x="1" y="26825"/>
                      </a:lnTo>
                      <a:lnTo>
                        <a:pt x="13752" y="26825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64" name="Google Shape;364;p6"/>
                <p:cNvGrpSpPr/>
                <p:nvPr/>
              </p:nvGrpSpPr>
              <p:grpSpPr>
                <a:xfrm>
                  <a:off x="7746917" y="253849"/>
                  <a:ext cx="359077" cy="1370278"/>
                  <a:chOff x="8637920" y="205202"/>
                  <a:chExt cx="225777" cy="861593"/>
                </a:xfrm>
              </p:grpSpPr>
              <p:sp>
                <p:nvSpPr>
                  <p:cNvPr id="365" name="Google Shape;365;p6"/>
                  <p:cNvSpPr/>
                  <p:nvPr/>
                </p:nvSpPr>
                <p:spPr>
                  <a:xfrm>
                    <a:off x="8637920" y="205202"/>
                    <a:ext cx="19115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7" h="73" extrusionOk="0">
                        <a:moveTo>
                          <a:pt x="36" y="1"/>
                        </a:moveTo>
                        <a:cubicBezTo>
                          <a:pt x="36" y="1"/>
                          <a:pt x="0" y="1"/>
                          <a:pt x="0" y="37"/>
                        </a:cubicBezTo>
                        <a:lnTo>
                          <a:pt x="36" y="73"/>
                        </a:lnTo>
                        <a:lnTo>
                          <a:pt x="2260" y="73"/>
                        </a:lnTo>
                        <a:cubicBezTo>
                          <a:pt x="2297" y="73"/>
                          <a:pt x="2297" y="37"/>
                          <a:pt x="2297" y="37"/>
                        </a:cubicBezTo>
                        <a:cubicBezTo>
                          <a:pt x="2297" y="1"/>
                          <a:pt x="2297" y="1"/>
                          <a:pt x="2260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6"/>
                  <p:cNvSpPr/>
                  <p:nvPr/>
                </p:nvSpPr>
                <p:spPr>
                  <a:xfrm>
                    <a:off x="8759755" y="230002"/>
                    <a:ext cx="94122" cy="6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1" h="74" extrusionOk="0">
                        <a:moveTo>
                          <a:pt x="37" y="1"/>
                        </a:moveTo>
                        <a:lnTo>
                          <a:pt x="1" y="37"/>
                        </a:lnTo>
                        <a:cubicBezTo>
                          <a:pt x="1" y="73"/>
                          <a:pt x="37" y="73"/>
                          <a:pt x="37" y="73"/>
                        </a:cubicBezTo>
                        <a:lnTo>
                          <a:pt x="1095" y="73"/>
                        </a:lnTo>
                        <a:cubicBezTo>
                          <a:pt x="1095" y="73"/>
                          <a:pt x="1131" y="73"/>
                          <a:pt x="1131" y="37"/>
                        </a:cubicBez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6"/>
                  <p:cNvSpPr/>
                  <p:nvPr/>
                </p:nvSpPr>
                <p:spPr>
                  <a:xfrm>
                    <a:off x="8649904" y="743895"/>
                    <a:ext cx="188244" cy="6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2" h="83" extrusionOk="0">
                        <a:moveTo>
                          <a:pt x="37" y="1"/>
                        </a:moveTo>
                        <a:cubicBezTo>
                          <a:pt x="1" y="1"/>
                          <a:pt x="1" y="37"/>
                          <a:pt x="1" y="37"/>
                        </a:cubicBezTo>
                        <a:cubicBezTo>
                          <a:pt x="1" y="82"/>
                          <a:pt x="1" y="82"/>
                          <a:pt x="37" y="82"/>
                        </a:cubicBezTo>
                        <a:lnTo>
                          <a:pt x="2261" y="82"/>
                        </a:lnTo>
                        <a:lnTo>
                          <a:pt x="2261" y="37"/>
                        </a:lnTo>
                        <a:lnTo>
                          <a:pt x="2261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6"/>
                  <p:cNvSpPr/>
                  <p:nvPr/>
                </p:nvSpPr>
                <p:spPr>
                  <a:xfrm>
                    <a:off x="8772571" y="772523"/>
                    <a:ext cx="9112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73" extrusionOk="0">
                        <a:moveTo>
                          <a:pt x="37" y="0"/>
                        </a:moveTo>
                        <a:cubicBezTo>
                          <a:pt x="1" y="0"/>
                          <a:pt x="1" y="0"/>
                          <a:pt x="1" y="37"/>
                        </a:cubicBezTo>
                        <a:cubicBezTo>
                          <a:pt x="1" y="37"/>
                          <a:pt x="1" y="73"/>
                          <a:pt x="37" y="73"/>
                        </a:cubicBezTo>
                        <a:lnTo>
                          <a:pt x="1049" y="73"/>
                        </a:lnTo>
                        <a:cubicBezTo>
                          <a:pt x="1094" y="73"/>
                          <a:pt x="1094" y="37"/>
                          <a:pt x="1094" y="37"/>
                        </a:cubicBezTo>
                        <a:cubicBezTo>
                          <a:pt x="1094" y="0"/>
                          <a:pt x="1094" y="0"/>
                          <a:pt x="104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369;p6"/>
                  <p:cNvSpPr/>
                  <p:nvPr/>
                </p:nvSpPr>
                <p:spPr>
                  <a:xfrm>
                    <a:off x="8643912" y="399358"/>
                    <a:ext cx="9112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73" extrusionOk="0">
                        <a:moveTo>
                          <a:pt x="37" y="0"/>
                        </a:moveTo>
                        <a:cubicBezTo>
                          <a:pt x="0" y="0"/>
                          <a:pt x="0" y="0"/>
                          <a:pt x="0" y="36"/>
                        </a:cubicBezTo>
                        <a:cubicBezTo>
                          <a:pt x="0" y="36"/>
                          <a:pt x="0" y="72"/>
                          <a:pt x="37" y="72"/>
                        </a:cubicBezTo>
                        <a:lnTo>
                          <a:pt x="1058" y="72"/>
                        </a:lnTo>
                        <a:cubicBezTo>
                          <a:pt x="1094" y="72"/>
                          <a:pt x="1094" y="36"/>
                          <a:pt x="1094" y="36"/>
                        </a:cubicBezTo>
                        <a:cubicBezTo>
                          <a:pt x="1094" y="0"/>
                          <a:pt x="1094" y="0"/>
                          <a:pt x="105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370;p6"/>
                  <p:cNvSpPr/>
                  <p:nvPr/>
                </p:nvSpPr>
                <p:spPr>
                  <a:xfrm>
                    <a:off x="8675536" y="421162"/>
                    <a:ext cx="33954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73" extrusionOk="0">
                        <a:moveTo>
                          <a:pt x="36" y="0"/>
                        </a:moveTo>
                        <a:cubicBezTo>
                          <a:pt x="36" y="0"/>
                          <a:pt x="0" y="0"/>
                          <a:pt x="0" y="36"/>
                        </a:cubicBezTo>
                        <a:lnTo>
                          <a:pt x="36" y="73"/>
                        </a:lnTo>
                        <a:lnTo>
                          <a:pt x="407" y="73"/>
                        </a:lnTo>
                        <a:lnTo>
                          <a:pt x="407" y="36"/>
                        </a:lnTo>
                        <a:lnTo>
                          <a:pt x="407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" name="Google Shape;371;p6"/>
                  <p:cNvSpPr/>
                  <p:nvPr/>
                </p:nvSpPr>
                <p:spPr>
                  <a:xfrm>
                    <a:off x="8753763" y="1038832"/>
                    <a:ext cx="94122" cy="3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1" h="38" extrusionOk="0">
                        <a:moveTo>
                          <a:pt x="37" y="1"/>
                        </a:moveTo>
                        <a:cubicBezTo>
                          <a:pt x="37" y="1"/>
                          <a:pt x="0" y="1"/>
                          <a:pt x="0" y="37"/>
                        </a:cubicBezTo>
                        <a:lnTo>
                          <a:pt x="1131" y="37"/>
                        </a:lnTo>
                        <a:cubicBezTo>
                          <a:pt x="1131" y="1"/>
                          <a:pt x="1094" y="1"/>
                          <a:pt x="10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372;p6"/>
                  <p:cNvSpPr/>
                  <p:nvPr/>
                </p:nvSpPr>
                <p:spPr>
                  <a:xfrm>
                    <a:off x="8788383" y="1060720"/>
                    <a:ext cx="33954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73" extrusionOk="0">
                        <a:moveTo>
                          <a:pt x="37" y="0"/>
                        </a:moveTo>
                        <a:cubicBezTo>
                          <a:pt x="0" y="0"/>
                          <a:pt x="0" y="0"/>
                          <a:pt x="0" y="36"/>
                        </a:cubicBezTo>
                        <a:cubicBezTo>
                          <a:pt x="0" y="36"/>
                          <a:pt x="0" y="72"/>
                          <a:pt x="37" y="72"/>
                        </a:cubicBezTo>
                        <a:lnTo>
                          <a:pt x="371" y="72"/>
                        </a:lnTo>
                        <a:lnTo>
                          <a:pt x="407" y="36"/>
                        </a:lnTo>
                        <a:cubicBezTo>
                          <a:pt x="407" y="0"/>
                          <a:pt x="371" y="0"/>
                          <a:pt x="37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3" name="Google Shape;373;p6"/>
                <p:cNvSpPr/>
                <p:nvPr/>
              </p:nvSpPr>
              <p:spPr>
                <a:xfrm>
                  <a:off x="7348493" y="0"/>
                  <a:ext cx="154229" cy="404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2" h="26825" extrusionOk="0">
                      <a:moveTo>
                        <a:pt x="1" y="0"/>
                      </a:moveTo>
                      <a:lnTo>
                        <a:pt x="1" y="26825"/>
                      </a:lnTo>
                      <a:lnTo>
                        <a:pt x="13752" y="26825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6"/>
                <p:cNvSpPr/>
                <p:nvPr/>
              </p:nvSpPr>
              <p:spPr>
                <a:xfrm>
                  <a:off x="8205918" y="0"/>
                  <a:ext cx="154229" cy="404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2" h="26825" extrusionOk="0">
                      <a:moveTo>
                        <a:pt x="1" y="0"/>
                      </a:moveTo>
                      <a:lnTo>
                        <a:pt x="1" y="26825"/>
                      </a:lnTo>
                      <a:lnTo>
                        <a:pt x="13752" y="26825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5" name="Google Shape;375;p6"/>
                <p:cNvGrpSpPr/>
                <p:nvPr/>
              </p:nvGrpSpPr>
              <p:grpSpPr>
                <a:xfrm rot="10800000">
                  <a:off x="8504637" y="2322834"/>
                  <a:ext cx="312115" cy="1348221"/>
                  <a:chOff x="8637920" y="205202"/>
                  <a:chExt cx="225777" cy="861593"/>
                </a:xfrm>
              </p:grpSpPr>
              <p:sp>
                <p:nvSpPr>
                  <p:cNvPr id="376" name="Google Shape;376;p6"/>
                  <p:cNvSpPr/>
                  <p:nvPr/>
                </p:nvSpPr>
                <p:spPr>
                  <a:xfrm>
                    <a:off x="8637920" y="205202"/>
                    <a:ext cx="19115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7" h="73" extrusionOk="0">
                        <a:moveTo>
                          <a:pt x="36" y="1"/>
                        </a:moveTo>
                        <a:cubicBezTo>
                          <a:pt x="36" y="1"/>
                          <a:pt x="0" y="1"/>
                          <a:pt x="0" y="37"/>
                        </a:cubicBezTo>
                        <a:lnTo>
                          <a:pt x="36" y="73"/>
                        </a:lnTo>
                        <a:lnTo>
                          <a:pt x="2260" y="73"/>
                        </a:lnTo>
                        <a:cubicBezTo>
                          <a:pt x="2297" y="73"/>
                          <a:pt x="2297" y="37"/>
                          <a:pt x="2297" y="37"/>
                        </a:cubicBezTo>
                        <a:cubicBezTo>
                          <a:pt x="2297" y="1"/>
                          <a:pt x="2297" y="1"/>
                          <a:pt x="2260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" name="Google Shape;377;p6"/>
                  <p:cNvSpPr/>
                  <p:nvPr/>
                </p:nvSpPr>
                <p:spPr>
                  <a:xfrm>
                    <a:off x="8759755" y="230002"/>
                    <a:ext cx="94122" cy="6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1" h="74" extrusionOk="0">
                        <a:moveTo>
                          <a:pt x="37" y="1"/>
                        </a:moveTo>
                        <a:lnTo>
                          <a:pt x="1" y="37"/>
                        </a:lnTo>
                        <a:cubicBezTo>
                          <a:pt x="1" y="73"/>
                          <a:pt x="37" y="73"/>
                          <a:pt x="37" y="73"/>
                        </a:cubicBezTo>
                        <a:lnTo>
                          <a:pt x="1095" y="73"/>
                        </a:lnTo>
                        <a:cubicBezTo>
                          <a:pt x="1095" y="73"/>
                          <a:pt x="1131" y="73"/>
                          <a:pt x="1131" y="37"/>
                        </a:cubicBez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378;p6"/>
                  <p:cNvSpPr/>
                  <p:nvPr/>
                </p:nvSpPr>
                <p:spPr>
                  <a:xfrm>
                    <a:off x="8649904" y="743895"/>
                    <a:ext cx="188244" cy="6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2" h="83" extrusionOk="0">
                        <a:moveTo>
                          <a:pt x="37" y="1"/>
                        </a:moveTo>
                        <a:cubicBezTo>
                          <a:pt x="1" y="1"/>
                          <a:pt x="1" y="37"/>
                          <a:pt x="1" y="37"/>
                        </a:cubicBezTo>
                        <a:cubicBezTo>
                          <a:pt x="1" y="82"/>
                          <a:pt x="1" y="82"/>
                          <a:pt x="37" y="82"/>
                        </a:cubicBezTo>
                        <a:lnTo>
                          <a:pt x="2261" y="82"/>
                        </a:lnTo>
                        <a:lnTo>
                          <a:pt x="2261" y="37"/>
                        </a:lnTo>
                        <a:lnTo>
                          <a:pt x="2261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379;p6"/>
                  <p:cNvSpPr/>
                  <p:nvPr/>
                </p:nvSpPr>
                <p:spPr>
                  <a:xfrm>
                    <a:off x="8772571" y="772523"/>
                    <a:ext cx="9112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73" extrusionOk="0">
                        <a:moveTo>
                          <a:pt x="37" y="0"/>
                        </a:moveTo>
                        <a:cubicBezTo>
                          <a:pt x="1" y="0"/>
                          <a:pt x="1" y="0"/>
                          <a:pt x="1" y="37"/>
                        </a:cubicBezTo>
                        <a:cubicBezTo>
                          <a:pt x="1" y="37"/>
                          <a:pt x="1" y="73"/>
                          <a:pt x="37" y="73"/>
                        </a:cubicBezTo>
                        <a:lnTo>
                          <a:pt x="1049" y="73"/>
                        </a:lnTo>
                        <a:cubicBezTo>
                          <a:pt x="1094" y="73"/>
                          <a:pt x="1094" y="37"/>
                          <a:pt x="1094" y="37"/>
                        </a:cubicBezTo>
                        <a:cubicBezTo>
                          <a:pt x="1094" y="0"/>
                          <a:pt x="1094" y="0"/>
                          <a:pt x="104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380;p6"/>
                  <p:cNvSpPr/>
                  <p:nvPr/>
                </p:nvSpPr>
                <p:spPr>
                  <a:xfrm>
                    <a:off x="8643912" y="399358"/>
                    <a:ext cx="9112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73" extrusionOk="0">
                        <a:moveTo>
                          <a:pt x="37" y="0"/>
                        </a:moveTo>
                        <a:cubicBezTo>
                          <a:pt x="0" y="0"/>
                          <a:pt x="0" y="0"/>
                          <a:pt x="0" y="36"/>
                        </a:cubicBezTo>
                        <a:cubicBezTo>
                          <a:pt x="0" y="36"/>
                          <a:pt x="0" y="72"/>
                          <a:pt x="37" y="72"/>
                        </a:cubicBezTo>
                        <a:lnTo>
                          <a:pt x="1058" y="72"/>
                        </a:lnTo>
                        <a:cubicBezTo>
                          <a:pt x="1094" y="72"/>
                          <a:pt x="1094" y="36"/>
                          <a:pt x="1094" y="36"/>
                        </a:cubicBezTo>
                        <a:cubicBezTo>
                          <a:pt x="1094" y="0"/>
                          <a:pt x="1094" y="0"/>
                          <a:pt x="105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381;p6"/>
                  <p:cNvSpPr/>
                  <p:nvPr/>
                </p:nvSpPr>
                <p:spPr>
                  <a:xfrm>
                    <a:off x="8675536" y="421162"/>
                    <a:ext cx="33954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73" extrusionOk="0">
                        <a:moveTo>
                          <a:pt x="36" y="0"/>
                        </a:moveTo>
                        <a:cubicBezTo>
                          <a:pt x="36" y="0"/>
                          <a:pt x="0" y="0"/>
                          <a:pt x="0" y="36"/>
                        </a:cubicBezTo>
                        <a:lnTo>
                          <a:pt x="36" y="73"/>
                        </a:lnTo>
                        <a:lnTo>
                          <a:pt x="407" y="73"/>
                        </a:lnTo>
                        <a:lnTo>
                          <a:pt x="407" y="36"/>
                        </a:lnTo>
                        <a:lnTo>
                          <a:pt x="407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382;p6"/>
                  <p:cNvSpPr/>
                  <p:nvPr/>
                </p:nvSpPr>
                <p:spPr>
                  <a:xfrm>
                    <a:off x="8753763" y="1038832"/>
                    <a:ext cx="94122" cy="3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1" h="38" extrusionOk="0">
                        <a:moveTo>
                          <a:pt x="37" y="1"/>
                        </a:moveTo>
                        <a:cubicBezTo>
                          <a:pt x="37" y="1"/>
                          <a:pt x="0" y="1"/>
                          <a:pt x="0" y="37"/>
                        </a:cubicBezTo>
                        <a:lnTo>
                          <a:pt x="1131" y="37"/>
                        </a:lnTo>
                        <a:cubicBezTo>
                          <a:pt x="1131" y="1"/>
                          <a:pt x="1094" y="1"/>
                          <a:pt x="10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" name="Google Shape;383;p6"/>
                  <p:cNvSpPr/>
                  <p:nvPr/>
                </p:nvSpPr>
                <p:spPr>
                  <a:xfrm>
                    <a:off x="8788383" y="1060720"/>
                    <a:ext cx="33954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73" extrusionOk="0">
                        <a:moveTo>
                          <a:pt x="37" y="0"/>
                        </a:moveTo>
                        <a:cubicBezTo>
                          <a:pt x="0" y="0"/>
                          <a:pt x="0" y="0"/>
                          <a:pt x="0" y="36"/>
                        </a:cubicBezTo>
                        <a:cubicBezTo>
                          <a:pt x="0" y="36"/>
                          <a:pt x="0" y="72"/>
                          <a:pt x="37" y="72"/>
                        </a:cubicBezTo>
                        <a:lnTo>
                          <a:pt x="371" y="72"/>
                        </a:lnTo>
                        <a:lnTo>
                          <a:pt x="407" y="36"/>
                        </a:lnTo>
                        <a:cubicBezTo>
                          <a:pt x="407" y="0"/>
                          <a:pt x="371" y="0"/>
                          <a:pt x="37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4" name="Google Shape;384;p6"/>
                <p:cNvSpPr/>
                <p:nvPr/>
              </p:nvSpPr>
              <p:spPr>
                <a:xfrm>
                  <a:off x="9063343" y="0"/>
                  <a:ext cx="154229" cy="404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2" h="26825" extrusionOk="0">
                      <a:moveTo>
                        <a:pt x="1" y="0"/>
                      </a:moveTo>
                      <a:lnTo>
                        <a:pt x="1" y="26825"/>
                      </a:lnTo>
                      <a:lnTo>
                        <a:pt x="13752" y="26825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5" name="Google Shape;385;p6"/>
              <p:cNvSpPr/>
              <p:nvPr/>
            </p:nvSpPr>
            <p:spPr>
              <a:xfrm>
                <a:off x="0" y="0"/>
                <a:ext cx="2183543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26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0" y="4044403"/>
                <a:ext cx="9144057" cy="1099107"/>
              </a:xfrm>
              <a:custGeom>
                <a:avLst/>
                <a:gdLst/>
                <a:ahLst/>
                <a:cxnLst/>
                <a:rect l="l" t="t" r="r" b="b"/>
                <a:pathLst>
                  <a:path w="53343" h="7414" extrusionOk="0">
                    <a:moveTo>
                      <a:pt x="1" y="0"/>
                    </a:moveTo>
                    <a:lnTo>
                      <a:pt x="1" y="7414"/>
                    </a:lnTo>
                    <a:lnTo>
                      <a:pt x="53342" y="7414"/>
                    </a:lnTo>
                    <a:lnTo>
                      <a:pt x="53342" y="0"/>
                    </a:lnTo>
                    <a:close/>
                  </a:path>
                </a:pathLst>
              </a:custGeom>
              <a:solidFill>
                <a:srgbClr val="FFFFFF">
                  <a:alpha val="16540"/>
                </a:srgbClr>
              </a:solidFill>
              <a:ln>
                <a:noFill/>
              </a:ln>
              <a:effectLst>
                <a:reflection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7" name="Google Shape;387;p6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cxnSp>
        <p:nvCxnSpPr>
          <p:cNvPr id="388" name="Google Shape;388;p6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390" name="Google Shape;390;p6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aira Condensed"/>
              <a:buNone/>
              <a:defRPr sz="28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●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○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■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●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○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■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●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○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Quattrocento"/>
              <a:buChar char="■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E:\Rosai\images\21FF10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E:\Silverberg\images\11FF40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/E:\Rosai\images\19FF12A.jpg" TargetMode="Externa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E:\Rosai\images\19FF75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file:///E:\Rosai\images\19FF100B.jpg" TargetMode="Externa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E:\Rosai\images\28FF19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E:\Rosai\images\17FF117B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E:\Rosai\images\11FF31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846A670-64EF-2C4D-B6FC-934A0FFB23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</a:t>
            </a:fld>
            <a:endParaRPr lang="es-A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15A8207-F2EB-D24B-87CF-1D650A48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90" y="884313"/>
            <a:ext cx="8637419" cy="2625066"/>
          </a:xfrm>
        </p:spPr>
        <p:txBody>
          <a:bodyPr/>
          <a:lstStyle/>
          <a:p>
            <a:pPr algn="ctr"/>
            <a:r>
              <a:rPr lang="es-AR" sz="2400" dirty="0">
                <a:latin typeface="Sana" pitchFamily="2" charset="-78"/>
                <a:cs typeface="Sana" pitchFamily="2" charset="-78"/>
              </a:rPr>
              <a:t>II CÁTEDRA DE PATOLOGÍA HUMN</a:t>
            </a:r>
            <a:br>
              <a:rPr lang="es-AR" sz="2400" dirty="0">
                <a:latin typeface="Sana" pitchFamily="2" charset="-78"/>
                <a:cs typeface="Sana" pitchFamily="2" charset="-78"/>
              </a:rPr>
            </a:br>
            <a:br>
              <a:rPr lang="es-AR" sz="2400" dirty="0">
                <a:latin typeface="Sana" pitchFamily="2" charset="-78"/>
                <a:cs typeface="Sana" pitchFamily="2" charset="-78"/>
              </a:rPr>
            </a:br>
            <a:r>
              <a:rPr lang="es-AR" sz="2400" dirty="0">
                <a:latin typeface="Sana" pitchFamily="2" charset="-78"/>
                <a:cs typeface="Sana" pitchFamily="2" charset="-78"/>
              </a:rPr>
              <a:t>FACULTAD DE CIENCIAS MÉDICAS </a:t>
            </a:r>
            <a:br>
              <a:rPr lang="es-AR" sz="2400" dirty="0">
                <a:latin typeface="Sana" pitchFamily="2" charset="-78"/>
                <a:cs typeface="Sana" pitchFamily="2" charset="-78"/>
              </a:rPr>
            </a:br>
            <a:br>
              <a:rPr lang="es-AR" sz="2400" dirty="0">
                <a:latin typeface="Sana" pitchFamily="2" charset="-78"/>
                <a:cs typeface="Sana" pitchFamily="2" charset="-78"/>
              </a:rPr>
            </a:br>
            <a:r>
              <a:rPr lang="es-AR" sz="2400" dirty="0">
                <a:latin typeface="Sana" pitchFamily="2" charset="-78"/>
                <a:cs typeface="Sana" pitchFamily="2" charset="-78"/>
              </a:rPr>
              <a:t>UNIVERSIDAD NACIONAL DE CÓRDOBA</a:t>
            </a:r>
            <a:br>
              <a:rPr lang="es-AR" sz="2400" dirty="0">
                <a:latin typeface="Sana" pitchFamily="2" charset="-78"/>
                <a:cs typeface="Sana" pitchFamily="2" charset="-78"/>
              </a:rPr>
            </a:br>
            <a:br>
              <a:rPr lang="es-AR" sz="2400" dirty="0">
                <a:latin typeface="Sana" pitchFamily="2" charset="-78"/>
                <a:cs typeface="Sana" pitchFamily="2" charset="-78"/>
              </a:rPr>
            </a:br>
            <a:r>
              <a:rPr lang="es-AR" sz="2400" dirty="0">
                <a:latin typeface="Sana" pitchFamily="2" charset="-78"/>
                <a:cs typeface="Sana" pitchFamily="2" charset="-78"/>
              </a:rPr>
              <a:t>								2022 </a:t>
            </a:r>
          </a:p>
        </p:txBody>
      </p:sp>
    </p:spTree>
    <p:extLst>
      <p:ext uri="{BB962C8B-B14F-4D97-AF65-F5344CB8AC3E}">
        <p14:creationId xmlns:p14="http://schemas.microsoft.com/office/powerpoint/2010/main" val="43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C71DCE3-A35F-234E-A51E-3BAEC62AF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10</a:t>
            </a:fld>
            <a:endParaRPr lang="es-AR"/>
          </a:p>
        </p:txBody>
      </p:sp>
      <p:pic>
        <p:nvPicPr>
          <p:cNvPr id="4" name="Picture 4" descr="E:\Rosai\images\21FF103.jpg">
            <a:extLst>
              <a:ext uri="{FF2B5EF4-FFF2-40B4-BE49-F238E27FC236}">
                <a16:creationId xmlns:a16="http://schemas.microsoft.com/office/drawing/2014/main" id="{68904B19-2B34-9042-B237-B9F6362E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64"/>
          <a:stretch>
            <a:fillRect/>
          </a:stretch>
        </p:blipFill>
        <p:spPr bwMode="auto">
          <a:xfrm>
            <a:off x="1358932" y="454313"/>
            <a:ext cx="6426136" cy="4082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3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F433944-76C4-BB40-89D5-68083808E6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11</a:t>
            </a:fld>
            <a:endParaRPr lang="es-AR"/>
          </a:p>
        </p:txBody>
      </p:sp>
      <p:pic>
        <p:nvPicPr>
          <p:cNvPr id="4" name="Picture 4" descr="E:\Silverberg\images\11FF40.jpg">
            <a:extLst>
              <a:ext uri="{FF2B5EF4-FFF2-40B4-BE49-F238E27FC236}">
                <a16:creationId xmlns:a16="http://schemas.microsoft.com/office/drawing/2014/main" id="{490C6940-5C57-114B-9F55-381F6453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644" r="20836" b="3925"/>
          <a:stretch>
            <a:fillRect/>
          </a:stretch>
        </p:blipFill>
        <p:spPr>
          <a:xfrm rot="16200000">
            <a:off x="2370970" y="-836484"/>
            <a:ext cx="4402060" cy="67589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54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E080903-56D8-3645-B7A0-BB59C1F5AF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12</a:t>
            </a:fld>
            <a:endParaRPr lang="es-AR"/>
          </a:p>
        </p:txBody>
      </p:sp>
      <p:pic>
        <p:nvPicPr>
          <p:cNvPr id="4" name="Picture 6" descr="559">
            <a:extLst>
              <a:ext uri="{FF2B5EF4-FFF2-40B4-BE49-F238E27FC236}">
                <a16:creationId xmlns:a16="http://schemas.microsoft.com/office/drawing/2014/main" id="{D4AE8D41-DBAC-D940-A109-8989A5E4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413" y="-551235"/>
            <a:ext cx="4321175" cy="609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3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A152A1-0E21-CD4E-8713-7D4FF1BF0E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13</a:t>
            </a:fld>
            <a:endParaRPr lang="es-A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B3B1DBF-9B1B-B942-8187-75E30057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5" descr="n9505-20x-congesti%C3%B3n%20e%20infiltrado%20periportal">
            <a:extLst>
              <a:ext uri="{FF2B5EF4-FFF2-40B4-BE49-F238E27FC236}">
                <a16:creationId xmlns:a16="http://schemas.microsoft.com/office/drawing/2014/main" id="{16A771C2-E4DD-7746-B234-41F05837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25" y="181850"/>
            <a:ext cx="5866749" cy="46179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C108587-DD53-5E49-8CA1-A508184733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14</a:t>
            </a:fld>
            <a:endParaRPr lang="es-AR"/>
          </a:p>
        </p:txBody>
      </p:sp>
      <p:pic>
        <p:nvPicPr>
          <p:cNvPr id="5" name="Picture 4" descr="E:\Rosai\images\19FF12A.jpg">
            <a:extLst>
              <a:ext uri="{FF2B5EF4-FFF2-40B4-BE49-F238E27FC236}">
                <a16:creationId xmlns:a16="http://schemas.microsoft.com/office/drawing/2014/main" id="{C4F49D23-2907-6545-9E2A-6641CC92E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2"/>
          <a:stretch>
            <a:fillRect/>
          </a:stretch>
        </p:blipFill>
        <p:spPr bwMode="auto">
          <a:xfrm rot="10800000">
            <a:off x="1475581" y="384995"/>
            <a:ext cx="6192838" cy="4276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E9954D0-1126-D343-9B7C-CC0763325D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15</a:t>
            </a:fld>
            <a:endParaRPr lang="es-AR"/>
          </a:p>
        </p:txBody>
      </p:sp>
      <p:pic>
        <p:nvPicPr>
          <p:cNvPr id="4" name="Picture 2" descr="E:\Rosai\images\19FF75.jpg">
            <a:extLst>
              <a:ext uri="{FF2B5EF4-FFF2-40B4-BE49-F238E27FC236}">
                <a16:creationId xmlns:a16="http://schemas.microsoft.com/office/drawing/2014/main" id="{4D55704B-407B-7642-B528-FAF4FD55E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 b="9538"/>
          <a:stretch>
            <a:fillRect/>
          </a:stretch>
        </p:blipFill>
        <p:spPr bwMode="auto">
          <a:xfrm>
            <a:off x="4169664" y="797510"/>
            <a:ext cx="4758627" cy="31538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Rosai\images\19FF100B.jpg">
            <a:extLst>
              <a:ext uri="{FF2B5EF4-FFF2-40B4-BE49-F238E27FC236}">
                <a16:creationId xmlns:a16="http://schemas.microsoft.com/office/drawing/2014/main" id="{F38C1E2E-F5BF-BB4B-B0CF-F43A8ABB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>
            <a:fillRect/>
          </a:stretch>
        </p:blipFill>
        <p:spPr bwMode="auto">
          <a:xfrm rot="16200000">
            <a:off x="87757" y="1063878"/>
            <a:ext cx="46434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2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E9D80E8-BC77-414B-ACC5-3A78D42A50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16</a:t>
            </a:fld>
            <a:endParaRPr lang="es-AR"/>
          </a:p>
        </p:txBody>
      </p:sp>
      <p:pic>
        <p:nvPicPr>
          <p:cNvPr id="4" name="Picture 4" descr="Ca">
            <a:extLst>
              <a:ext uri="{FF2B5EF4-FFF2-40B4-BE49-F238E27FC236}">
                <a16:creationId xmlns:a16="http://schemas.microsoft.com/office/drawing/2014/main" id="{2671336A-8468-3C42-AEA0-F49D5F13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69"/>
          <a:stretch>
            <a:fillRect/>
          </a:stretch>
        </p:blipFill>
        <p:spPr bwMode="auto">
          <a:xfrm rot="5400000">
            <a:off x="2354765" y="-552943"/>
            <a:ext cx="4485797" cy="60865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2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EC9BFDA-84AF-EF44-9E41-3E20D8050A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17</a:t>
            </a:fld>
            <a:endParaRPr lang="es-AR"/>
          </a:p>
        </p:txBody>
      </p:sp>
      <p:pic>
        <p:nvPicPr>
          <p:cNvPr id="4" name="Picture 3" descr="E:\Rosai\images\28FF19.jpg">
            <a:extLst>
              <a:ext uri="{FF2B5EF4-FFF2-40B4-BE49-F238E27FC236}">
                <a16:creationId xmlns:a16="http://schemas.microsoft.com/office/drawing/2014/main" id="{25A005FE-C8BB-0B4F-8883-EB09BEA7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>
            <a:fillRect/>
          </a:stretch>
        </p:blipFill>
        <p:spPr bwMode="auto">
          <a:xfrm>
            <a:off x="1042137" y="147706"/>
            <a:ext cx="7059726" cy="47383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3916D90-251C-4C47-957E-7C41801783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18</a:t>
            </a:fld>
            <a:endParaRPr lang="es-AR"/>
          </a:p>
        </p:txBody>
      </p:sp>
      <p:pic>
        <p:nvPicPr>
          <p:cNvPr id="4" name="Picture 11" descr="527">
            <a:extLst>
              <a:ext uri="{FF2B5EF4-FFF2-40B4-BE49-F238E27FC236}">
                <a16:creationId xmlns:a16="http://schemas.microsoft.com/office/drawing/2014/main" id="{B99B0C49-27D8-A542-AD2F-35053C81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41" b="15768"/>
          <a:stretch>
            <a:fillRect/>
          </a:stretch>
        </p:blipFill>
        <p:spPr bwMode="auto">
          <a:xfrm>
            <a:off x="1647201" y="161243"/>
            <a:ext cx="5849598" cy="47925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B551B7B-4A68-7E44-960E-0F1D3A6A6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19</a:t>
            </a:fld>
            <a:endParaRPr lang="es-AR"/>
          </a:p>
        </p:txBody>
      </p:sp>
      <p:pic>
        <p:nvPicPr>
          <p:cNvPr id="5" name="Picture 8" descr="E:\Rosai\images\17FF117B.jpg">
            <a:extLst>
              <a:ext uri="{FF2B5EF4-FFF2-40B4-BE49-F238E27FC236}">
                <a16:creationId xmlns:a16="http://schemas.microsoft.com/office/drawing/2014/main" id="{5C4C9044-4A78-5540-A2B0-CFFE9FCE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8452"/>
          <a:stretch>
            <a:fillRect/>
          </a:stretch>
        </p:blipFill>
        <p:spPr bwMode="auto">
          <a:xfrm rot="10800000">
            <a:off x="1836643" y="202755"/>
            <a:ext cx="5472112" cy="4683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8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24"/>
          <p:cNvSpPr/>
          <p:nvPr/>
        </p:nvSpPr>
        <p:spPr>
          <a:xfrm>
            <a:off x="1207008" y="923544"/>
            <a:ext cx="6711696" cy="3108960"/>
          </a:xfrm>
          <a:prstGeom prst="roundRect">
            <a:avLst>
              <a:gd name="adj" fmla="val 16667"/>
            </a:avLst>
          </a:pr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latin typeface="Sana" pitchFamily="2" charset="-78"/>
                <a:cs typeface="Sana" pitchFamily="2" charset="-78"/>
              </a:rPr>
              <a:t>PREPARADOS MICROSCÓPICOS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latin typeface="Sana" pitchFamily="2" charset="-78"/>
              <a:cs typeface="Sana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latin typeface="Sana" pitchFamily="2" charset="-78"/>
                <a:cs typeface="Sana" pitchFamily="2" charset="-78"/>
              </a:rPr>
              <a:t>EXAMEN FINAL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latin typeface="Sana" pitchFamily="2" charset="-78"/>
              <a:cs typeface="Sana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1" dirty="0">
                <a:latin typeface="Sana" pitchFamily="2" charset="-78"/>
                <a:cs typeface="Sana" pitchFamily="2" charset="-78"/>
              </a:rPr>
              <a:t>Prof. Dra. Gabriela Asis </a:t>
            </a:r>
          </a:p>
        </p:txBody>
      </p:sp>
      <p:sp>
        <p:nvSpPr>
          <p:cNvPr id="1391" name="Google Shape;1391;p24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D51992B-9543-A349-B71B-68DFA4DB6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20</a:t>
            </a:fld>
            <a:endParaRPr lang="es-AR"/>
          </a:p>
        </p:txBody>
      </p:sp>
      <p:pic>
        <p:nvPicPr>
          <p:cNvPr id="4" name="Picture 4" descr="E:\Rosai\images\11FF31.jpg">
            <a:extLst>
              <a:ext uri="{FF2B5EF4-FFF2-40B4-BE49-F238E27FC236}">
                <a16:creationId xmlns:a16="http://schemas.microsoft.com/office/drawing/2014/main" id="{303E3926-2ECD-D74F-90B1-238296A0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4">
            <a:lum bright="6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2" t="7176" r="6792" b="10568"/>
          <a:stretch>
            <a:fillRect/>
          </a:stretch>
        </p:blipFill>
        <p:spPr bwMode="auto">
          <a:xfrm>
            <a:off x="1646704" y="665162"/>
            <a:ext cx="5850591" cy="386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7287F03-E3C7-C94B-8BFE-F486DBE60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21</a:t>
            </a:fld>
            <a:endParaRPr lang="es-AR"/>
          </a:p>
        </p:txBody>
      </p:sp>
      <p:pic>
        <p:nvPicPr>
          <p:cNvPr id="4" name="Picture 5" descr="S01871-017-f027b">
            <a:extLst>
              <a:ext uri="{FF2B5EF4-FFF2-40B4-BE49-F238E27FC236}">
                <a16:creationId xmlns:a16="http://schemas.microsoft.com/office/drawing/2014/main" id="{9418572B-50CA-764E-BB30-585A8C95F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4"/>
          <a:stretch>
            <a:fillRect/>
          </a:stretch>
        </p:blipFill>
        <p:spPr bwMode="auto">
          <a:xfrm>
            <a:off x="1542081" y="221648"/>
            <a:ext cx="6059837" cy="4167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FFAD78D-E650-7043-A272-7FDAB3091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22</a:t>
            </a:fld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CA5BC-D885-8045-BF23-CDF6BB64D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1287716" y="240602"/>
            <a:ext cx="6568567" cy="46362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7985B1-E134-0B41-A363-14D254DC42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</a:t>
            </a:fld>
            <a:endParaRPr lang="es-A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62D2D7-7F6D-8348-89B7-E5B49044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9" t="23102" r="20607" b="25301"/>
          <a:stretch>
            <a:fillRect/>
          </a:stretch>
        </p:blipFill>
        <p:spPr bwMode="auto">
          <a:xfrm>
            <a:off x="1206193" y="243086"/>
            <a:ext cx="6731614" cy="4697730"/>
          </a:xfrm>
          <a:prstGeom prst="rect">
            <a:avLst/>
          </a:prstGeom>
          <a:solidFill>
            <a:srgbClr val="CC99FF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6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9997E75-1312-564A-8E2C-FCF522D00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</a:t>
            </a:fld>
            <a:endParaRPr lang="es-AR"/>
          </a:p>
        </p:txBody>
      </p:sp>
      <p:pic>
        <p:nvPicPr>
          <p:cNvPr id="4" name="Picture 3" descr="D:\Escritorio\Imagen3.jpg">
            <a:extLst>
              <a:ext uri="{FF2B5EF4-FFF2-40B4-BE49-F238E27FC236}">
                <a16:creationId xmlns:a16="http://schemas.microsoft.com/office/drawing/2014/main" id="{4667C8E1-625D-CA40-93FC-C0A296616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2916" r="3256" b="5258"/>
          <a:stretch/>
        </p:blipFill>
        <p:spPr bwMode="auto">
          <a:xfrm>
            <a:off x="1350046" y="108890"/>
            <a:ext cx="6443907" cy="492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0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2B97A88-392E-8745-8874-F3F9551D18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5</a:t>
            </a:fld>
            <a:endParaRPr lang="es-AR"/>
          </a:p>
        </p:txBody>
      </p:sp>
      <p:pic>
        <p:nvPicPr>
          <p:cNvPr id="5" name="Picture 7" descr="D:\Escritorio\Imagen2.jpg">
            <a:extLst>
              <a:ext uri="{FF2B5EF4-FFF2-40B4-BE49-F238E27FC236}">
                <a16:creationId xmlns:a16="http://schemas.microsoft.com/office/drawing/2014/main" id="{A02492A4-963E-2546-AF0B-50F308B6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89" y="219456"/>
            <a:ext cx="6915622" cy="450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775B64E-E84C-3841-96F5-D5848B470C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6</a:t>
            </a:fld>
            <a:endParaRPr lang="es-AR"/>
          </a:p>
        </p:txBody>
      </p:sp>
      <p:pic>
        <p:nvPicPr>
          <p:cNvPr id="4" name="Picture 4" descr="Adenoca">
            <a:extLst>
              <a:ext uri="{FF2B5EF4-FFF2-40B4-BE49-F238E27FC236}">
                <a16:creationId xmlns:a16="http://schemas.microsoft.com/office/drawing/2014/main" id="{86784C30-D2F6-6B4A-BCF0-3F96F7BA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71"/>
          <a:stretch>
            <a:fillRect/>
          </a:stretch>
        </p:blipFill>
        <p:spPr bwMode="auto">
          <a:xfrm>
            <a:off x="854329" y="0"/>
            <a:ext cx="7411847" cy="486998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3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2B9D39-9CBA-634A-B97B-86930E4F6B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7</a:t>
            </a:fld>
            <a:endParaRPr lang="es-A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076F9F-A0D5-1F49-A6DE-C108ACCE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4" descr="Leiomiosarcoma uterino">
            <a:extLst>
              <a:ext uri="{FF2B5EF4-FFF2-40B4-BE49-F238E27FC236}">
                <a16:creationId xmlns:a16="http://schemas.microsoft.com/office/drawing/2014/main" id="{E0D1E193-F078-9A4E-8CF8-8DF306FF3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>
            <a:fillRect/>
          </a:stretch>
        </p:blipFill>
        <p:spPr bwMode="auto">
          <a:xfrm>
            <a:off x="1008139" y="143637"/>
            <a:ext cx="7127722" cy="472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5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F9C9A3-5542-5F41-B0D2-7C3F3148A9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8</a:t>
            </a:fld>
            <a:endParaRPr lang="es-AR"/>
          </a:p>
        </p:txBody>
      </p:sp>
      <p:pic>
        <p:nvPicPr>
          <p:cNvPr id="4" name="Picture 4" descr="Citología de Ca">
            <a:extLst>
              <a:ext uri="{FF2B5EF4-FFF2-40B4-BE49-F238E27FC236}">
                <a16:creationId xmlns:a16="http://schemas.microsoft.com/office/drawing/2014/main" id="{422304CD-5C38-5344-8380-FB704B6B0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1054940" y="321012"/>
            <a:ext cx="7034119" cy="46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2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5E67C78-E2E9-C045-BAE6-7F5C366F8F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9</a:t>
            </a:fld>
            <a:endParaRPr lang="es-AR"/>
          </a:p>
        </p:txBody>
      </p:sp>
      <p:pic>
        <p:nvPicPr>
          <p:cNvPr id="5" name="Picture 2" descr="D:\JULIO C. GUERINI\PATOLOGÍA\MANUALES CÁTEDRA\MANUAL 2011\micros manual 2011\Imagen2.jpg">
            <a:extLst>
              <a:ext uri="{FF2B5EF4-FFF2-40B4-BE49-F238E27FC236}">
                <a16:creationId xmlns:a16="http://schemas.microsoft.com/office/drawing/2014/main" id="{0D22D8A5-52BE-0743-A626-0063DDEB3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5281"/>
          <a:stretch/>
        </p:blipFill>
        <p:spPr bwMode="auto">
          <a:xfrm rot="5400000">
            <a:off x="2203727" y="-545561"/>
            <a:ext cx="4681682" cy="61447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nical Case 01-2019 by SlidesGo">
  <a:themeElements>
    <a:clrScheme name="Simple Light">
      <a:dk1>
        <a:srgbClr val="434343"/>
      </a:dk1>
      <a:lt1>
        <a:srgbClr val="CFD9E0"/>
      </a:lt1>
      <a:dk2>
        <a:srgbClr val="FF787F"/>
      </a:dk2>
      <a:lt2>
        <a:srgbClr val="FFFFFF"/>
      </a:lt2>
      <a:accent1>
        <a:srgbClr val="754255"/>
      </a:accent1>
      <a:accent2>
        <a:srgbClr val="86C7D8"/>
      </a:accent2>
      <a:accent3>
        <a:srgbClr val="285470"/>
      </a:accent3>
      <a:accent4>
        <a:srgbClr val="E9DDE2"/>
      </a:accent4>
      <a:accent5>
        <a:srgbClr val="4675AB"/>
      </a:accent5>
      <a:accent6>
        <a:srgbClr val="6D97D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60</Words>
  <Application>Microsoft Macintosh PowerPoint</Application>
  <PresentationFormat>Presentación en pantalla (16:9)</PresentationFormat>
  <Paragraphs>28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Quattrocento</vt:lpstr>
      <vt:lpstr>Saira Condensed</vt:lpstr>
      <vt:lpstr>Sana</vt:lpstr>
      <vt:lpstr>Roboto Slab Light</vt:lpstr>
      <vt:lpstr>Economica</vt:lpstr>
      <vt:lpstr>Clinical Case 01-2019 by SlidesGo</vt:lpstr>
      <vt:lpstr>II CÁTEDRA DE PATOLOGÍA HUMN  FACULTAD DE CIENCIAS MÉDICAS   UNIVERSIDAD NACIONAL DE CÓRDOBA          2022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 01-2019</dc:title>
  <cp:lastModifiedBy>Microsoft Office User</cp:lastModifiedBy>
  <cp:revision>5</cp:revision>
  <dcterms:modified xsi:type="dcterms:W3CDTF">2022-07-11T13:36:48Z</dcterms:modified>
</cp:coreProperties>
</file>